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118E-5044-41FF-BD7D-0DC6D7BF24D5}" type="datetimeFigureOut">
              <a:rPr lang="el-GR" smtClean="0"/>
              <a:t>14/4/2016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0E54-DB55-4415-9911-97FB2E415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22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7C4C-B3D7-4A68-80B4-449C73C418F0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13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B24F-1334-4C4E-9A80-DBEDF6F194E5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92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4C69-ACF9-464A-B952-F0E69D8929B9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5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5830-6505-44A7-B163-5151E76F38B4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01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AD58-A53C-4A9A-9387-A896BBCC0E0D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29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DB0E-7389-4F59-995B-28CFE6EAAF2E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6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6986-48A7-4D49-A24E-14EA5F78D21E}" type="datetime1">
              <a:rPr lang="el-GR" smtClean="0"/>
              <a:t>14/4/2016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44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2003-DDFC-40F2-BF78-85C9E066F5D3}" type="datetime1">
              <a:rPr lang="el-GR" smtClean="0"/>
              <a:t>14/4/2016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84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42C6-B6C2-4F87-BAE4-261E8B567DE7}" type="datetime1">
              <a:rPr lang="el-GR" smtClean="0"/>
              <a:t>14/4/2016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8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8418-C3C9-48C8-BC2B-9DB47B84B999}" type="datetime1">
              <a:rPr lang="el-GR" smtClean="0"/>
              <a:t>14/4/2016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96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FDF1-C43B-4FAD-9CBD-7A52811A5455}" type="datetime1">
              <a:rPr lang="el-GR" smtClean="0"/>
              <a:t>14/4/2016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59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7055-1984-49DF-B62D-1F912400AF33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73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800E-89C9-4313-B527-2011B773BBCF}" type="datetime1">
              <a:rPr lang="el-GR" smtClean="0"/>
              <a:t>14/4/2016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85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165D-BA5F-43CA-8904-3B0CF00C6C58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71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5C5-B662-4351-A248-654E72EE9B4C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529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8897-73DD-4813-98EA-C86DCCF13A4F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139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A225-BDAD-4BCA-8D8C-92CF3A2C2213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702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2735-1FB4-4E51-ADFC-3DD99342B1D3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16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E78E-DCFF-4428-9A5B-CE5850203DF6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81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1077-23D2-4021-AC38-42CF9DDBBBBB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3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BAFA-1C6C-441D-BA35-06E539270118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8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1537-A674-4CE2-9DEC-4EB34B99B555}" type="datetime1">
              <a:rPr lang="el-GR" smtClean="0"/>
              <a:t>14/4/2016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9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0E7E-2CA3-4AB0-A123-1F5CA39BF009}" type="datetime1">
              <a:rPr lang="el-GR" smtClean="0"/>
              <a:t>14/4/2016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6C2A-A3B3-4743-9189-17368F15B029}" type="datetime1">
              <a:rPr lang="el-GR" smtClean="0"/>
              <a:t>14/4/2016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6CDE-94B6-44C4-B0B2-52986396DFDF}" type="datetime1">
              <a:rPr lang="el-GR" smtClean="0"/>
              <a:t>14/4/2016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D081-16B0-42F6-93E4-6D89283C4451}" type="datetime1">
              <a:rPr lang="el-GR" smtClean="0"/>
              <a:t>14/4/2016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29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9C9-878C-4FCE-9B6E-26F65D141002}" type="datetime1">
              <a:rPr lang="el-GR" smtClean="0"/>
              <a:t>14/4/2016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3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88645B-433B-4F5F-9138-88713E04DFA0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AAF7-638E-483C-88C6-335EFD884C8F}" type="datetime1">
              <a:rPr lang="el-GR" smtClean="0"/>
              <a:t>14/4/2016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Ηλίας Βλάχος Δάσκαλος Σχολείου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27F957-9740-494F-8E85-692F866C99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85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Επίσκεψη στην ΕΡΑ ΚΟΜΟΤΗΝΗΣ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2"/>
          <a:srcRect l="18627" t="35411" r="47649" b="28399"/>
          <a:stretch/>
        </p:blipFill>
        <p:spPr>
          <a:xfrm>
            <a:off x="5978770" y="4628271"/>
            <a:ext cx="2518118" cy="1519310"/>
          </a:xfrm>
          <a:prstGeom prst="rect">
            <a:avLst/>
          </a:prstGeom>
        </p:spPr>
      </p:pic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35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hoto23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43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hoto23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50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hoto23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2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hoto23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111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Photo23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Ηλίας Βλάχος Δάσκαλος Σχολείου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01370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Όψη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</TotalTime>
  <Words>28</Words>
  <Application>Microsoft Office PowerPoint</Application>
  <PresentationFormat>Ευρεία οθόνη</PresentationFormat>
  <Paragraphs>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 2</vt:lpstr>
      <vt:lpstr>Wingdings 3</vt:lpstr>
      <vt:lpstr>HDOfficeLightV0</vt:lpstr>
      <vt:lpstr>Όψη</vt:lpstr>
      <vt:lpstr>Επίσκεψη στην ΕΡΑ ΚΟΜΟΤΗΝΗΣ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στην ΕΡΑ ΚΟΜΟΤΗΝΗΣ</dc:title>
  <dc:creator>Ηλίας</dc:creator>
  <cp:lastModifiedBy>Ηλίας</cp:lastModifiedBy>
  <cp:revision>1</cp:revision>
  <dcterms:created xsi:type="dcterms:W3CDTF">2016-04-13T21:53:34Z</dcterms:created>
  <dcterms:modified xsi:type="dcterms:W3CDTF">2016-04-13T22:00:27Z</dcterms:modified>
</cp:coreProperties>
</file>